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60" r:id="rId2"/>
  </p:sldMasterIdLst>
  <p:notesMasterIdLst>
    <p:notesMasterId r:id="rId8"/>
  </p:notesMasterIdLst>
  <p:sldIdLst>
    <p:sldId id="267" r:id="rId3"/>
    <p:sldId id="256" r:id="rId4"/>
    <p:sldId id="257" r:id="rId5"/>
    <p:sldId id="258" r:id="rId6"/>
    <p:sldId id="259" r:id="rId7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7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5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756" y="96"/>
      </p:cViewPr>
      <p:guideLst>
        <p:guide orient="horz" pos="2137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1" d="100"/>
          <a:sy n="71" d="100"/>
        </p:scale>
        <p:origin x="1224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48A02F-895E-4EB2-9E2F-A88BCA4E7B3A}" type="datetimeFigureOut">
              <a:rPr lang="ko-KR" altLang="en-US" smtClean="0"/>
              <a:t>2025-07-02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EACDE6-8297-42E0-BEA7-526A52CE649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411176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319F03D-AE7F-4957-95B6-FE8DEC939268}" type="datetimeFigureOut">
              <a:rPr lang="ko-KR" altLang="en-US" smtClean="0"/>
              <a:t>2025-07-02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B3AFEB0-8703-4912-AE74-E96474C6CED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76848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319F03D-AE7F-4957-95B6-FE8DEC939268}" type="datetimeFigureOut">
              <a:rPr lang="ko-KR" altLang="en-US" smtClean="0"/>
              <a:t>2025-07-02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B3AFEB0-8703-4912-AE74-E96474C6CED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072497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319F03D-AE7F-4957-95B6-FE8DEC939268}" type="datetimeFigureOut">
              <a:rPr lang="ko-KR" altLang="en-US" smtClean="0"/>
              <a:t>2025-07-02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B3AFEB0-8703-4912-AE74-E96474C6CED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702587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1417CC7-BCB9-45C2-9A19-532BEDE4A269}" type="datetimeFigureOut">
              <a:rPr lang="ko-KR" altLang="en-US" smtClean="0"/>
              <a:t>2025-07-02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6DB7102-10EE-4704-95B3-19B1C2A3F61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2157912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1417CC7-BCB9-45C2-9A19-532BEDE4A269}" type="datetimeFigureOut">
              <a:rPr lang="ko-KR" altLang="en-US" smtClean="0"/>
              <a:t>2025-07-02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6DB7102-10EE-4704-95B3-19B1C2A3F61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633115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1417CC7-BCB9-45C2-9A19-532BEDE4A269}" type="datetimeFigureOut">
              <a:rPr lang="ko-KR" altLang="en-US" smtClean="0"/>
              <a:t>2025-07-02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6DB7102-10EE-4704-95B3-19B1C2A3F61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704535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1417CC7-BCB9-45C2-9A19-532BEDE4A269}" type="datetimeFigureOut">
              <a:rPr lang="ko-KR" altLang="en-US" smtClean="0"/>
              <a:t>2025-07-02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6DB7102-10EE-4704-95B3-19B1C2A3F61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238696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1417CC7-BCB9-45C2-9A19-532BEDE4A269}" type="datetimeFigureOut">
              <a:rPr lang="ko-KR" altLang="en-US" smtClean="0"/>
              <a:t>2025-07-02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6DB7102-10EE-4704-95B3-19B1C2A3F61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9867224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1417CC7-BCB9-45C2-9A19-532BEDE4A269}" type="datetimeFigureOut">
              <a:rPr lang="ko-KR" altLang="en-US" smtClean="0"/>
              <a:t>2025-07-02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6DB7102-10EE-4704-95B3-19B1C2A3F61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9736811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1417CC7-BCB9-45C2-9A19-532BEDE4A269}" type="datetimeFigureOut">
              <a:rPr lang="ko-KR" altLang="en-US" smtClean="0"/>
              <a:t>2025-07-02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6DB7102-10EE-4704-95B3-19B1C2A3F61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828011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1417CC7-BCB9-45C2-9A19-532BEDE4A269}" type="datetimeFigureOut">
              <a:rPr lang="ko-KR" altLang="en-US" smtClean="0"/>
              <a:t>2025-07-02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6DB7102-10EE-4704-95B3-19B1C2A3F61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111335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319F03D-AE7F-4957-95B6-FE8DEC939268}" type="datetimeFigureOut">
              <a:rPr lang="ko-KR" altLang="en-US" smtClean="0"/>
              <a:t>2025-07-02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B3AFEB0-8703-4912-AE74-E96474C6CED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9432148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1417CC7-BCB9-45C2-9A19-532BEDE4A269}" type="datetimeFigureOut">
              <a:rPr lang="ko-KR" altLang="en-US" smtClean="0"/>
              <a:t>2025-07-02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6DB7102-10EE-4704-95B3-19B1C2A3F61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2793618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1417CC7-BCB9-45C2-9A19-532BEDE4A269}" type="datetimeFigureOut">
              <a:rPr lang="ko-KR" altLang="en-US" smtClean="0"/>
              <a:t>2025-07-02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6DB7102-10EE-4704-95B3-19B1C2A3F61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3601356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1417CC7-BCB9-45C2-9A19-532BEDE4A269}" type="datetimeFigureOut">
              <a:rPr lang="ko-KR" altLang="en-US" smtClean="0"/>
              <a:t>2025-07-02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6DB7102-10EE-4704-95B3-19B1C2A3F61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186131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19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20" name="날짜 개체 틀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1417CC7-BCB9-45C2-9A19-532BEDE4A269}" type="datetimeFigureOut">
              <a:rPr lang="ko-KR" altLang="en-US" smtClean="0"/>
              <a:t>2025-07-02</a:t>
            </a:fld>
            <a:endParaRPr lang="ko-KR" altLang="en-US"/>
          </a:p>
        </p:txBody>
      </p:sp>
      <p:sp>
        <p:nvSpPr>
          <p:cNvPr id="21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22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6DB7102-10EE-4704-95B3-19B1C2A3F61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330390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319F03D-AE7F-4957-95B6-FE8DEC939268}" type="datetimeFigureOut">
              <a:rPr lang="ko-KR" altLang="en-US" smtClean="0"/>
              <a:t>2025-07-02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B3AFEB0-8703-4912-AE74-E96474C6CED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236041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319F03D-AE7F-4957-95B6-FE8DEC939268}" type="datetimeFigureOut">
              <a:rPr lang="ko-KR" altLang="en-US" smtClean="0"/>
              <a:t>2025-07-02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B3AFEB0-8703-4912-AE74-E96474C6CED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700917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319F03D-AE7F-4957-95B6-FE8DEC939268}" type="datetimeFigureOut">
              <a:rPr lang="ko-KR" altLang="en-US" smtClean="0"/>
              <a:t>2025-07-02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B3AFEB0-8703-4912-AE74-E96474C6CED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912630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319F03D-AE7F-4957-95B6-FE8DEC939268}" type="datetimeFigureOut">
              <a:rPr lang="ko-KR" altLang="en-US" smtClean="0"/>
              <a:t>2025-07-02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B3AFEB0-8703-4912-AE74-E96474C6CED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44752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319F03D-AE7F-4957-95B6-FE8DEC939268}" type="datetimeFigureOut">
              <a:rPr lang="ko-KR" altLang="en-US" smtClean="0"/>
              <a:t>2025-07-02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B3AFEB0-8703-4912-AE74-E96474C6CED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0606590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319F03D-AE7F-4957-95B6-FE8DEC939268}" type="datetimeFigureOut">
              <a:rPr lang="ko-KR" altLang="en-US" smtClean="0"/>
              <a:t>2025-07-02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B3AFEB0-8703-4912-AE74-E96474C6CED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78508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319F03D-AE7F-4957-95B6-FE8DEC939268}" type="datetimeFigureOut">
              <a:rPr lang="ko-KR" altLang="en-US" smtClean="0"/>
              <a:t>2025-07-02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B3AFEB0-8703-4912-AE74-E96474C6CED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008333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18" Type="http://schemas.openxmlformats.org/officeDocument/2006/relationships/image" Target="../media/image6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e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7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8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직사각형 1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alpha val="3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8" name="직사각형 7"/>
          <p:cNvSpPr/>
          <p:nvPr/>
        </p:nvSpPr>
        <p:spPr>
          <a:xfrm>
            <a:off x="1524001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grpSp>
        <p:nvGrpSpPr>
          <p:cNvPr id="9" name="그룹 8"/>
          <p:cNvGrpSpPr/>
          <p:nvPr/>
        </p:nvGrpSpPr>
        <p:grpSpPr>
          <a:xfrm>
            <a:off x="8692074" y="1962098"/>
            <a:ext cx="3499926" cy="4895902"/>
            <a:chOff x="4985512" y="1040860"/>
            <a:chExt cx="4158488" cy="5817139"/>
          </a:xfrm>
        </p:grpSpPr>
        <p:pic>
          <p:nvPicPr>
            <p:cNvPr id="14" name="그림 13"/>
            <p:cNvPicPr>
              <a:picLocks noChangeAspect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419975" y="1040860"/>
              <a:ext cx="1724025" cy="5817139"/>
            </a:xfrm>
            <a:prstGeom prst="rect">
              <a:avLst/>
            </a:prstGeom>
          </p:spPr>
        </p:pic>
        <p:pic>
          <p:nvPicPr>
            <p:cNvPr id="15" name="그림 14"/>
            <p:cNvPicPr>
              <a:picLocks noChangeAspect="1"/>
            </p:cNvPicPr>
            <p:nvPr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26428" y="1910190"/>
              <a:ext cx="3017572" cy="2491492"/>
            </a:xfrm>
            <a:prstGeom prst="rect">
              <a:avLst/>
            </a:prstGeom>
          </p:spPr>
        </p:pic>
        <p:pic>
          <p:nvPicPr>
            <p:cNvPr id="16" name="그림 15"/>
            <p:cNvPicPr>
              <a:picLocks noChangeAspect="1"/>
            </p:cNvPicPr>
            <p:nvPr/>
          </p:nvPicPr>
          <p:blipFill>
            <a:blip r:embed="rId1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85512" y="5482809"/>
              <a:ext cx="4158488" cy="1375190"/>
            </a:xfrm>
            <a:prstGeom prst="rect">
              <a:avLst/>
            </a:prstGeom>
          </p:spPr>
        </p:pic>
      </p:grpSp>
      <p:grpSp>
        <p:nvGrpSpPr>
          <p:cNvPr id="6" name="그룹 5">
            <a:extLst>
              <a:ext uri="{FF2B5EF4-FFF2-40B4-BE49-F238E27FC236}">
                <a16:creationId xmlns:a16="http://schemas.microsoft.com/office/drawing/2014/main" id="{DC561D16-5505-E025-83C5-48004CA67B77}"/>
              </a:ext>
            </a:extLst>
          </p:cNvPr>
          <p:cNvGrpSpPr/>
          <p:nvPr userDrawn="1"/>
        </p:nvGrpSpPr>
        <p:grpSpPr>
          <a:xfrm>
            <a:off x="-163144" y="-181067"/>
            <a:ext cx="5149387" cy="2529119"/>
            <a:chOff x="-163144" y="-172014"/>
            <a:chExt cx="5149387" cy="2529119"/>
          </a:xfrm>
        </p:grpSpPr>
        <p:pic>
          <p:nvPicPr>
            <p:cNvPr id="5" name="그림 4">
              <a:extLst>
                <a:ext uri="{FF2B5EF4-FFF2-40B4-BE49-F238E27FC236}">
                  <a16:creationId xmlns:a16="http://schemas.microsoft.com/office/drawing/2014/main" id="{B863A364-6873-FAF4-5216-DAD423C7668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9366" y="2022701"/>
              <a:ext cx="1646889" cy="334404"/>
            </a:xfrm>
            <a:prstGeom prst="rect">
              <a:avLst/>
            </a:prstGeom>
          </p:spPr>
        </p:pic>
        <p:pic>
          <p:nvPicPr>
            <p:cNvPr id="3" name="그림 2">
              <a:extLst>
                <a:ext uri="{FF2B5EF4-FFF2-40B4-BE49-F238E27FC236}">
                  <a16:creationId xmlns:a16="http://schemas.microsoft.com/office/drawing/2014/main" id="{D94CBF33-6B80-1C6B-CB68-925EE2D01F6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7"/>
            <a:srcRect t="26402" b="49220"/>
            <a:stretch/>
          </p:blipFill>
          <p:spPr>
            <a:xfrm>
              <a:off x="135611" y="163933"/>
              <a:ext cx="4850632" cy="1671825"/>
            </a:xfrm>
            <a:prstGeom prst="rect">
              <a:avLst/>
            </a:prstGeom>
          </p:spPr>
        </p:pic>
        <p:pic>
          <p:nvPicPr>
            <p:cNvPr id="10" name="그림 9" descr="빛, 원, 비눗방울, 밤이(가) 표시된 사진&#10;&#10;자동 생성된 설명">
              <a:extLst>
                <a:ext uri="{FF2B5EF4-FFF2-40B4-BE49-F238E27FC236}">
                  <a16:creationId xmlns:a16="http://schemas.microsoft.com/office/drawing/2014/main" id="{CD4BDA7F-C216-7E9B-E47D-177EEA392DF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63144" y="-172014"/>
              <a:ext cx="4039316" cy="1968377"/>
            </a:xfrm>
            <a:prstGeom prst="rect">
              <a:avLst/>
            </a:prstGeom>
          </p:spPr>
        </p:pic>
        <p:pic>
          <p:nvPicPr>
            <p:cNvPr id="4" name="그림 3" descr="블랙, 어둠이(가) 표시된 사진&#10;&#10;AI가 생성한 콘텐츠는 부정확할 수 있습니다.">
              <a:extLst>
                <a:ext uri="{FF2B5EF4-FFF2-40B4-BE49-F238E27FC236}">
                  <a16:creationId xmlns:a16="http://schemas.microsoft.com/office/drawing/2014/main" id="{23365028-B456-DC32-3CA0-99B1EF4CCB1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9930" y="1744481"/>
              <a:ext cx="3686241" cy="27578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9683042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 descr="텍스트, 스크린샷, 디자인이(가) 표시된 사진&#10;&#10;AI가 생성한 콘텐츠는 부정확할 수 있습니다.">
            <a:extLst>
              <a:ext uri="{FF2B5EF4-FFF2-40B4-BE49-F238E27FC236}">
                <a16:creationId xmlns:a16="http://schemas.microsoft.com/office/drawing/2014/main" id="{75428B32-A909-E2DA-0E45-40BBA0F541DC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6" y="-1016"/>
            <a:ext cx="12190194" cy="6859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17332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49" r:id="rId12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제목 1"/>
          <p:cNvSpPr txBox="1">
            <a:spLocks/>
          </p:cNvSpPr>
          <p:nvPr/>
        </p:nvSpPr>
        <p:spPr>
          <a:xfrm>
            <a:off x="2209800" y="1403741"/>
            <a:ext cx="7772400" cy="2387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en-US" altLang="ko-KR" sz="4800" b="1" dirty="0">
                <a:latin typeface="Tahoma" panose="020B0604030504040204" pitchFamily="34" charset="0"/>
                <a:cs typeface="Tahoma" panose="020B0604030504040204" pitchFamily="34" charset="0"/>
              </a:rPr>
              <a:t>Abstract Title </a:t>
            </a:r>
            <a:br>
              <a:rPr lang="en-US" altLang="ko-KR" sz="4800" b="1" dirty="0">
                <a:latin typeface="Tahoma" panose="020B0604030504040204" pitchFamily="34" charset="0"/>
                <a:cs typeface="Tahoma" panose="020B0604030504040204" pitchFamily="34" charset="0"/>
              </a:rPr>
            </a:br>
            <a:r>
              <a:rPr lang="en-US" altLang="ko-KR" sz="1800" b="1" dirty="0">
                <a:latin typeface="Tahoma" panose="020B0604030504040204" pitchFamily="34" charset="0"/>
                <a:cs typeface="Tahoma" panose="020B0604030504040204" pitchFamily="34" charset="0"/>
              </a:rPr>
              <a:t>(Abstract No.)</a:t>
            </a:r>
          </a:p>
        </p:txBody>
      </p:sp>
      <p:sp>
        <p:nvSpPr>
          <p:cNvPr id="7" name="부제목 2"/>
          <p:cNvSpPr txBox="1">
            <a:spLocks/>
          </p:cNvSpPr>
          <p:nvPr/>
        </p:nvSpPr>
        <p:spPr>
          <a:xfrm>
            <a:off x="2667000" y="4390492"/>
            <a:ext cx="68580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  <a:defRPr/>
            </a:pPr>
            <a:r>
              <a:rPr lang="en-US" altLang="ko-KR" sz="2400" dirty="0">
                <a:latin typeface="Tahoma" panose="020B0604030504040204" pitchFamily="34" charset="0"/>
                <a:cs typeface="Tahoma" panose="020B0604030504040204" pitchFamily="34" charset="0"/>
              </a:rPr>
              <a:t>Author names and affiliations</a:t>
            </a:r>
          </a:p>
          <a:p>
            <a:pPr marL="0" indent="0" algn="ctr">
              <a:buNone/>
              <a:defRPr/>
            </a:pPr>
            <a:r>
              <a:rPr lang="en-US" altLang="ko-KR" sz="2400" dirty="0">
                <a:latin typeface="Tahoma" panose="020B0604030504040204" pitchFamily="34" charset="0"/>
                <a:cs typeface="Tahoma" panose="020B0604030504040204" pitchFamily="34" charset="0"/>
              </a:rPr>
              <a:t>(E-mail)</a:t>
            </a:r>
          </a:p>
        </p:txBody>
      </p:sp>
    </p:spTree>
    <p:extLst>
      <p:ext uri="{BB962C8B-B14F-4D97-AF65-F5344CB8AC3E}">
        <p14:creationId xmlns:p14="http://schemas.microsoft.com/office/powerpoint/2010/main" val="6574509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1"/>
          <p:cNvSpPr txBox="1">
            <a:spLocks/>
          </p:cNvSpPr>
          <p:nvPr/>
        </p:nvSpPr>
        <p:spPr>
          <a:xfrm>
            <a:off x="0" y="288149"/>
            <a:ext cx="9243588" cy="600074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General Tips</a:t>
            </a:r>
            <a:endParaRPr lang="ko-KR" altLang="en-US" sz="3200" b="1" dirty="0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내용 개체 틀 2"/>
          <p:cNvSpPr txBox="1">
            <a:spLocks/>
          </p:cNvSpPr>
          <p:nvPr/>
        </p:nvSpPr>
        <p:spPr>
          <a:xfrm>
            <a:off x="2027267" y="1741891"/>
            <a:ext cx="7886700" cy="435133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lnSpc>
                <a:spcPct val="110000"/>
              </a:lnSpc>
              <a:buFont typeface="Wingdings" panose="05000000000000000000" pitchFamily="2" charset="2"/>
              <a:buChar char="l"/>
            </a:pPr>
            <a:r>
              <a:rPr lang="en-US" altLang="ko-KR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Be clear and concise with design and content.</a:t>
            </a:r>
          </a:p>
          <a:p>
            <a:pPr marL="342900" indent="-342900" algn="l">
              <a:lnSpc>
                <a:spcPct val="110000"/>
              </a:lnSpc>
              <a:buFont typeface="Wingdings" panose="05000000000000000000" pitchFamily="2" charset="2"/>
              <a:buChar char="l"/>
            </a:pPr>
            <a:r>
              <a:rPr lang="en-US" altLang="ko-KR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Avoid using custom fonts. </a:t>
            </a:r>
          </a:p>
          <a:p>
            <a:pPr marL="342900" indent="-342900" algn="l">
              <a:lnSpc>
                <a:spcPct val="110000"/>
              </a:lnSpc>
              <a:buFont typeface="Wingdings" panose="05000000000000000000" pitchFamily="2" charset="2"/>
              <a:buChar char="l"/>
            </a:pPr>
            <a:r>
              <a:rPr lang="en-US" altLang="ko-KR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Use bullet points.</a:t>
            </a:r>
          </a:p>
          <a:p>
            <a:pPr marL="342900" indent="-342900" algn="l">
              <a:lnSpc>
                <a:spcPct val="110000"/>
              </a:lnSpc>
              <a:buFont typeface="Wingdings" panose="05000000000000000000" pitchFamily="2" charset="2"/>
              <a:buChar char="l"/>
            </a:pPr>
            <a:r>
              <a:rPr lang="en-US" altLang="ko-KR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Imbed graphics - Use only high-quality graphics</a:t>
            </a:r>
          </a:p>
          <a:p>
            <a:pPr marL="342900" indent="-342900" algn="l">
              <a:lnSpc>
                <a:spcPct val="110000"/>
              </a:lnSpc>
              <a:buFont typeface="Wingdings" panose="05000000000000000000" pitchFamily="2" charset="2"/>
              <a:buChar char="l"/>
            </a:pPr>
            <a:r>
              <a:rPr lang="en-US" altLang="ko-KR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Set the page setup or slide size to “16:9" </a:t>
            </a:r>
            <a:br>
              <a:rPr lang="en-US" altLang="ko-KR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altLang="ko-KR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(for best display)</a:t>
            </a:r>
          </a:p>
          <a:p>
            <a:pPr marL="342900" indent="-342900" algn="l">
              <a:lnSpc>
                <a:spcPct val="110000"/>
              </a:lnSpc>
              <a:buFont typeface="Wingdings" panose="05000000000000000000" pitchFamily="2" charset="2"/>
              <a:buChar char="l"/>
            </a:pPr>
            <a:r>
              <a:rPr lang="en-US" altLang="ko-KR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Avoid using hyperlinks. </a:t>
            </a:r>
          </a:p>
        </p:txBody>
      </p:sp>
    </p:spTree>
    <p:extLst>
      <p:ext uri="{BB962C8B-B14F-4D97-AF65-F5344CB8AC3E}">
        <p14:creationId xmlns:p14="http://schemas.microsoft.com/office/powerpoint/2010/main" val="20503272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548092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199128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02388376"/>
      </p:ext>
    </p:extLst>
  </p:cSld>
  <p:clrMapOvr>
    <a:masterClrMapping/>
  </p:clrMapOvr>
</p:sld>
</file>

<file path=ppt/theme/theme1.xml><?xml version="1.0" encoding="utf-8"?>
<a:theme xmlns:a="http://schemas.openxmlformats.org/drawingml/2006/main" name="1_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</TotalTime>
  <Words>62</Words>
  <Application>Microsoft Office PowerPoint</Application>
  <PresentationFormat>와이드스크린</PresentationFormat>
  <Paragraphs>10</Paragraphs>
  <Slides>5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2</vt:i4>
      </vt:variant>
      <vt:variant>
        <vt:lpstr>슬라이드 제목</vt:lpstr>
      </vt:variant>
      <vt:variant>
        <vt:i4>5</vt:i4>
      </vt:variant>
    </vt:vector>
  </HeadingPairs>
  <TitlesOfParts>
    <vt:vector size="11" baseType="lpstr">
      <vt:lpstr>맑은 고딕</vt:lpstr>
      <vt:lpstr>Arial</vt:lpstr>
      <vt:lpstr>Tahoma</vt:lpstr>
      <vt:lpstr>Wingdings</vt:lpstr>
      <vt:lpstr>1_디자인 사용자 지정</vt:lpstr>
      <vt:lpstr>디자인 사용자 지정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Silvia</dc:creator>
  <cp:lastModifiedBy>김 다인</cp:lastModifiedBy>
  <cp:revision>13</cp:revision>
  <dcterms:created xsi:type="dcterms:W3CDTF">2022-08-26T06:08:05Z</dcterms:created>
  <dcterms:modified xsi:type="dcterms:W3CDTF">2025-07-02T00:41:28Z</dcterms:modified>
</cp:coreProperties>
</file>